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4052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23-Feb-2018 11:39:55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26-Feb-2018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Q0H03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438400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175</cp:revision>
  <dcterms:created xsi:type="dcterms:W3CDTF">2006-04-28T20:17:03Z</dcterms:created>
  <dcterms:modified xsi:type="dcterms:W3CDTF">2018-02-26T21:03:15Z</dcterms:modified>
</cp:coreProperties>
</file>