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68751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4049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P12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28-Feb-2018 15:10:05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02-Mar-2018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Q0H04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2438400" y="2819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17879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176</cp:revision>
  <dcterms:created xsi:type="dcterms:W3CDTF">2006-04-28T20:17:03Z</dcterms:created>
  <dcterms:modified xsi:type="dcterms:W3CDTF">2018-03-02T18:02:14Z</dcterms:modified>
</cp:coreProperties>
</file>