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68751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4048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02-Mar-2018 14:37:42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06-Mar-2018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Q0H06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2438400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177</cp:revision>
  <dcterms:created xsi:type="dcterms:W3CDTF">2006-04-28T20:17:03Z</dcterms:created>
  <dcterms:modified xsi:type="dcterms:W3CDTF">2018-03-06T17:51:53Z</dcterms:modified>
</cp:coreProperties>
</file>