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02-Feb-2018 15:50:29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QHD03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29718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2018-02-08T15:10:45Z</dcterms:modified>
</cp:coreProperties>
</file>