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07-Feb-2018 08:16:38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08-Feb-2018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QHD04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743200" y="2057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2018-02-08T16:52:41Z</dcterms:modified>
</cp:coreProperties>
</file>