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68751" y="4918075"/>
            <a:ext cx="5006499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2Q4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SA-344-112-01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4045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P19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14-Feb-2018 09:31:08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14-Feb-2018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Q0H01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2438400" y="28194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1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17872</TotalTime>
  <Words>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173</cp:revision>
  <dcterms:created xsi:type="dcterms:W3CDTF">2006-04-28T20:17:03Z</dcterms:created>
  <dcterms:modified xsi:type="dcterms:W3CDTF">2018-02-14T23:24:09Z</dcterms:modified>
</cp:coreProperties>
</file>