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68751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4043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14-Dec-2017 15:41:19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21-Dec-2017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Q0H07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2819400" y="1981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329"/>
            <a:ext cx="6400800" cy="4803791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5943600" y="730486"/>
            <a:ext cx="3200400" cy="2401896"/>
            <a:chOff x="5943600" y="903642"/>
            <a:chExt cx="3200400" cy="2401896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43600" y="903642"/>
              <a:ext cx="3200400" cy="2401896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6954661" y="2154356"/>
              <a:ext cx="135113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FF0000"/>
                  </a:solidFill>
                </a:rPr>
                <a:t>using 30 A IVB</a:t>
              </a:r>
              <a:endParaRPr lang="en-US" sz="14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126480" y="3862868"/>
            <a:ext cx="3017520" cy="2264645"/>
            <a:chOff x="6126480" y="4027681"/>
            <a:chExt cx="3017520" cy="2264645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126480" y="4027681"/>
              <a:ext cx="3017520" cy="226464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7003153" y="4889213"/>
              <a:ext cx="135113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FF0000"/>
                  </a:solidFill>
                </a:rPr>
                <a:t>using 45 A IVB</a:t>
              </a:r>
              <a:endParaRPr lang="en-US" sz="14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258927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17830</TotalTime>
  <Words>11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167</cp:revision>
  <dcterms:created xsi:type="dcterms:W3CDTF">2006-04-28T20:17:03Z</dcterms:created>
  <dcterms:modified xsi:type="dcterms:W3CDTF">2017-12-21T17:23:40Z</dcterms:modified>
</cp:coreProperties>
</file>