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68751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4041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P39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17-Jan-2018 15:43:12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19-Jan-2018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Q0H08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2971800" y="1600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17838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169</cp:revision>
  <dcterms:created xsi:type="dcterms:W3CDTF">2006-04-28T20:17:03Z</dcterms:created>
  <dcterms:modified xsi:type="dcterms:W3CDTF">2018-01-19T16:08:11Z</dcterms:modified>
</cp:coreProperties>
</file>