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09-Jan-2017 15:35:33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10-Jan-2017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QE36B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50793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160</cp:revision>
  <dcterms:created xsi:type="dcterms:W3CDTF">2006-04-28T20:17:03Z</dcterms:created>
  <dcterms:modified xsi:type="dcterms:W3CDTF">2017-01-10T23:10:33Z</dcterms:modified>
</cp:coreProperties>
</file>