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4032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06-Jan-2017 14:39:56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10-Jan-2017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QE34B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3150793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854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17726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159</cp:revision>
  <dcterms:created xsi:type="dcterms:W3CDTF">2006-04-28T20:17:03Z</dcterms:created>
  <dcterms:modified xsi:type="dcterms:W3CDTF">2017-01-10T22:59:59Z</dcterms:modified>
</cp:coreProperties>
</file>