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4026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08-Nov-2016 11:01:24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18-Nov-2016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QC204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17697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152</cp:revision>
  <dcterms:created xsi:type="dcterms:W3CDTF">2006-04-28T20:17:03Z</dcterms:created>
  <dcterms:modified xsi:type="dcterms:W3CDTF">2016-11-18T17:42:19Z</dcterms:modified>
</cp:coreProperties>
</file>