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4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4014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22-Nov-2016 17:59:23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30-Nov-2016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&lt;bad magnet&gt;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31045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31045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026265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17782</TotalTime>
  <Words>3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161</cp:revision>
  <dcterms:created xsi:type="dcterms:W3CDTF">2006-04-28T20:17:03Z</dcterms:created>
  <dcterms:modified xsi:type="dcterms:W3CDTF">2016-12-09T21:49:59Z</dcterms:modified>
</cp:coreProperties>
</file>