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78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4010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18-Nov-2016 09:56:20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21-Nov-2016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QC207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52400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17706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154</cp:revision>
  <dcterms:created xsi:type="dcterms:W3CDTF">2006-04-28T20:17:03Z</dcterms:created>
  <dcterms:modified xsi:type="dcterms:W3CDTF">2016-11-21T20:00:02Z</dcterms:modified>
</cp:coreProperties>
</file>