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1.26Q3.5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SA-380-309-00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4008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29-Jul-2016 12:35:13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08-Sep-2016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QC108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182362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43522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17667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143</cp:revision>
  <dcterms:created xsi:type="dcterms:W3CDTF">2006-04-28T20:17:03Z</dcterms:created>
  <dcterms:modified xsi:type="dcterms:W3CDTF">2016-11-18T17:45:39Z</dcterms:modified>
</cp:coreProperties>
</file>