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59" r:id="rId4"/>
    <p:sldId id="261" r:id="rId5"/>
    <p:sldId id="262" r:id="rId6"/>
    <p:sldId id="263" r:id="rId7"/>
    <p:sldId id="264" r:id="rId8"/>
    <p:sldId id="265" r:id="rId9"/>
    <p:sldId id="269" r:id="rId10"/>
    <p:sldId id="270" r:id="rId11"/>
    <p:sldId id="266" r:id="rId12"/>
    <p:sldId id="267" r:id="rId13"/>
    <p:sldId id="268" r:id="rId14"/>
    <p:sldId id="276" r:id="rId15"/>
    <p:sldId id="273" r:id="rId16"/>
    <p:sldId id="277" r:id="rId17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emf"/><Relationship Id="rId4" Type="http://schemas.openxmlformats.org/officeDocument/2006/relationships/image" Target="../media/image3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37254" y="2859614"/>
            <a:ext cx="4469492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1.26Q3.5 Study</a:t>
            </a:r>
          </a:p>
          <a:p>
            <a:pPr algn="ctr"/>
            <a:r>
              <a:rPr lang="en-US" sz="2000" dirty="0" smtClean="0"/>
              <a:t>October 28, 2016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21905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2245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330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60449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2950" y="2438400"/>
            <a:ext cx="7658100" cy="19812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dirty="0" smtClean="0"/>
              <a:t>Summary</a:t>
            </a:r>
          </a:p>
          <a:p>
            <a:endParaRPr lang="en-US" sz="800" dirty="0" smtClean="0"/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/>
              <a:t>using 12 amp bipolar IVB on 12 amp unipolar data leads to 2% error at 0 amps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 smtClean="0"/>
              <a:t>using 12 amp bipolar IVB on 6 amp bipolar data leads to 3.5% error at -6 amps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 smtClean="0"/>
              <a:t>using </a:t>
            </a:r>
            <a:r>
              <a:rPr lang="en-US" sz="1600" dirty="0"/>
              <a:t>12 amp bipolar IVB on 6 amp </a:t>
            </a:r>
            <a:r>
              <a:rPr lang="en-US" sz="1600" dirty="0" smtClean="0"/>
              <a:t>unipolar </a:t>
            </a:r>
            <a:r>
              <a:rPr lang="en-US" sz="1600" dirty="0"/>
              <a:t>data leads to 3.5% error at </a:t>
            </a:r>
            <a:r>
              <a:rPr lang="en-US" sz="1600" dirty="0" smtClean="0"/>
              <a:t>0 amps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/>
              <a:t>using 12 amp unipolar (P) IVB on 12 amp unipolar (N) data leads to &lt; 0.1% error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 smtClean="0"/>
              <a:t>using 6 </a:t>
            </a:r>
            <a:r>
              <a:rPr lang="en-US" sz="1600" dirty="0"/>
              <a:t>amp bipolar IVB on </a:t>
            </a:r>
            <a:r>
              <a:rPr lang="en-US" sz="1600" dirty="0" smtClean="0"/>
              <a:t>6 </a:t>
            </a:r>
            <a:r>
              <a:rPr lang="en-US" sz="1600" dirty="0"/>
              <a:t>amp unipolar data leads to </a:t>
            </a:r>
            <a:r>
              <a:rPr lang="en-US" sz="1600" dirty="0" smtClean="0"/>
              <a:t>3% </a:t>
            </a:r>
            <a:r>
              <a:rPr lang="en-US" sz="1600" dirty="0"/>
              <a:t>error at 0 amps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r>
              <a:rPr lang="en-US" sz="1600" dirty="0" smtClean="0"/>
              <a:t>using 6 amp unipolar (P) IVB on 6 amp unipolar (N) data leads to &lt; 0.2% error</a:t>
            </a:r>
          </a:p>
          <a:p>
            <a:pPr marL="168275" indent="-168275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67014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4788" y="2859614"/>
            <a:ext cx="5394425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smtClean="0"/>
              <a:t>1.26Q3.5 Study (2)</a:t>
            </a:r>
          </a:p>
          <a:p>
            <a:pPr algn="ctr"/>
            <a:r>
              <a:rPr lang="en-US" sz="2000" dirty="0" smtClean="0"/>
              <a:t>compare all measurements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6077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15523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5352"/>
            <a:ext cx="4572000" cy="3427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3996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7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0703"/>
            <a:ext cx="4572000" cy="3427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88451" y="2145268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Phase-I</a:t>
            </a:r>
            <a:endParaRPr lang="en-US" dirty="0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2064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944" y="228600"/>
            <a:ext cx="6874113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368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26-Jul-2016 16:02:56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not assigned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0123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363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28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251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31045"/>
            <a:ext cx="4572000" cy="3426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1967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84610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23556</TotalTime>
  <Words>136</Words>
  <Application>Microsoft Office PowerPoint</Application>
  <PresentationFormat>On-screen Show (4:3)</PresentationFormat>
  <Paragraphs>20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152</cp:revision>
  <cp:lastPrinted>2016-10-28T15:44:59Z</cp:lastPrinted>
  <dcterms:created xsi:type="dcterms:W3CDTF">2006-04-28T20:17:03Z</dcterms:created>
  <dcterms:modified xsi:type="dcterms:W3CDTF">2016-11-01T19:43:51Z</dcterms:modified>
</cp:coreProperties>
</file>