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26-Jul-2016 16:02:56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17640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140</cp:revision>
  <dcterms:created xsi:type="dcterms:W3CDTF">2006-04-28T20:17:03Z</dcterms:created>
  <dcterms:modified xsi:type="dcterms:W3CDTF">2016-11-18T17:46:37Z</dcterms:modified>
</cp:coreProperties>
</file>