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2339" y="4918075"/>
            <a:ext cx="501932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28-Mar-2016 09:06:50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08-Sep-2016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Q1C01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38346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17626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139</cp:revision>
  <dcterms:created xsi:type="dcterms:W3CDTF">2006-04-28T20:17:03Z</dcterms:created>
  <dcterms:modified xsi:type="dcterms:W3CDTF">2016-11-18T17:48:28Z</dcterms:modified>
</cp:coreProperties>
</file>