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2742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28-Aug-2013 09:32:31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QC008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4798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0.1121 m (I = -12.006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17792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154</cp:revision>
  <dcterms:created xsi:type="dcterms:W3CDTF">2006-04-28T20:17:03Z</dcterms:created>
  <dcterms:modified xsi:type="dcterms:W3CDTF">2016-11-18T17:50:18Z</dcterms:modified>
</cp:coreProperties>
</file>