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47" autoAdjust="0"/>
    <p:restoredTop sz="94660"/>
  </p:normalViewPr>
  <p:slideViewPr>
    <p:cSldViewPr>
      <p:cViewPr varScale="1">
        <p:scale>
          <a:sx n="98" d="100"/>
          <a:sy n="98" d="100"/>
        </p:scale>
        <p:origin x="48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CC22F9-D6B8-4E28-9B6E-D19FEB7563F5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B1558E-3DA2-4816-ADE6-FE182F59F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662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B1558E-3DA2-4816-ADE6-FE182F59FCA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6764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DFE7-899A-4B87-B38F-4984BCFE253F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98AA3-E4CC-4C9E-9AF1-7596A24A0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084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DFE7-899A-4B87-B38F-4984BCFE253F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98AA3-E4CC-4C9E-9AF1-7596A24A0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550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DFE7-899A-4B87-B38F-4984BCFE253F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98AA3-E4CC-4C9E-9AF1-7596A24A0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458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DFE7-899A-4B87-B38F-4984BCFE253F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98AA3-E4CC-4C9E-9AF1-7596A24A0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681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DFE7-899A-4B87-B38F-4984BCFE253F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98AA3-E4CC-4C9E-9AF1-7596A24A0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570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DFE7-899A-4B87-B38F-4984BCFE253F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98AA3-E4CC-4C9E-9AF1-7596A24A0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831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DFE7-899A-4B87-B38F-4984BCFE253F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98AA3-E4CC-4C9E-9AF1-7596A24A0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884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DFE7-899A-4B87-B38F-4984BCFE253F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98AA3-E4CC-4C9E-9AF1-7596A24A0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012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DFE7-899A-4B87-B38F-4984BCFE253F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98AA3-E4CC-4C9E-9AF1-7596A24A0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836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DFE7-899A-4B87-B38F-4984BCFE253F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98AA3-E4CC-4C9E-9AF1-7596A24A0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685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DFE7-899A-4B87-B38F-4984BCFE253F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98AA3-E4CC-4C9E-9AF1-7596A24A0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97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D2DFE7-899A-4B87-B38F-4984BCFE253F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98AA3-E4CC-4C9E-9AF1-7596A24A0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223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045507" y="4825550"/>
            <a:ext cx="5052986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engineering type:		</a:t>
            </a:r>
            <a:r>
              <a:rPr lang="en-US" altLang="en-US" sz="1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1.92K41.2</a:t>
            </a:r>
            <a:endParaRPr lang="en-US" altLang="en-US" sz="16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SLAC drawing number:	</a:t>
            </a:r>
            <a:r>
              <a:rPr lang="en-US" sz="1600" dirty="0" smtClean="0">
                <a:solidFill>
                  <a:srgbClr val="000000"/>
                </a:solidFill>
                <a:latin typeface="Arial" charset="0"/>
              </a:rPr>
              <a:t>SA-380-330-51</a:t>
            </a:r>
            <a:endParaRPr lang="en-US" altLang="en-US" sz="16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SLAC magnet bar-code: 	</a:t>
            </a:r>
            <a:r>
              <a:rPr lang="en-US" altLang="en-US" sz="1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4578</a:t>
            </a:r>
            <a:endParaRPr lang="en-US" altLang="en-US" sz="16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vendor serial number:</a:t>
            </a:r>
            <a:r>
              <a:rPr lang="en-US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	</a:t>
            </a:r>
            <a:r>
              <a:rPr lang="en-US" altLang="en-US" sz="1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N/A</a:t>
            </a:r>
            <a:endParaRPr lang="en-US" altLang="en-US" sz="16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when measured:	</a:t>
            </a:r>
            <a:r>
              <a:rPr lang="en-US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	</a:t>
            </a:r>
            <a:r>
              <a:rPr lang="en-US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07-May-2019 15:22:07</a:t>
            </a:r>
            <a:endParaRPr lang="en-US" altLang="en-US" sz="16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when analyzed:	</a:t>
            </a:r>
            <a:r>
              <a:rPr lang="en-US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	</a:t>
            </a:r>
            <a:r>
              <a:rPr lang="en-US" altLang="en-US" sz="1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25-Jun-2016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MAD assignment:</a:t>
            </a:r>
            <a:r>
              <a:rPr lang="en-US" altLang="en-US" sz="1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BYKIK2S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15" name="Line 16"/>
          <p:cNvSpPr>
            <a:spLocks noChangeShapeType="1"/>
          </p:cNvSpPr>
          <p:nvPr/>
        </p:nvSpPr>
        <p:spPr bwMode="auto">
          <a:xfrm rot="-180000">
            <a:off x="3047959" y="23622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042603" y="1657290"/>
            <a:ext cx="117211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>
                <a:solidFill>
                  <a:schemeClr val="accent6">
                    <a:lumMod val="50000"/>
                  </a:schemeClr>
                </a:solidFill>
              </a:rPr>
              <a:t>fit extrapolated to</a:t>
            </a:r>
          </a:p>
          <a:p>
            <a:pPr algn="ctr"/>
            <a:r>
              <a:rPr lang="en-US" sz="1000" dirty="0" smtClean="0">
                <a:solidFill>
                  <a:schemeClr val="accent6">
                    <a:lumMod val="50000"/>
                  </a:schemeClr>
                </a:solidFill>
              </a:rPr>
              <a:t>BL @ 10 GeV</a:t>
            </a:r>
          </a:p>
          <a:p>
            <a:pPr algn="ctr"/>
            <a:r>
              <a:rPr lang="en-US" sz="1000" dirty="0" smtClean="0">
                <a:solidFill>
                  <a:schemeClr val="accent6">
                    <a:lumMod val="50000"/>
                  </a:schemeClr>
                </a:solidFill>
              </a:rPr>
              <a:t>plus 10% overhead</a:t>
            </a:r>
            <a:endParaRPr lang="en-US" sz="1000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H="1" flipV="1">
            <a:off x="1037794" y="685800"/>
            <a:ext cx="585740" cy="1004590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152400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4832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4" name="Line 16"/>
          <p:cNvSpPr>
            <a:spLocks noChangeShapeType="1"/>
          </p:cNvSpPr>
          <p:nvPr/>
        </p:nvSpPr>
        <p:spPr bwMode="auto">
          <a:xfrm rot="180000" flipH="1">
            <a:off x="3047959" y="23622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351567" y="1678380"/>
            <a:ext cx="117211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>
                <a:solidFill>
                  <a:schemeClr val="accent6">
                    <a:lumMod val="50000"/>
                  </a:schemeClr>
                </a:solidFill>
              </a:rPr>
              <a:t>fit extrapolated to</a:t>
            </a:r>
          </a:p>
          <a:p>
            <a:pPr algn="ctr"/>
            <a:r>
              <a:rPr lang="en-US" sz="1000" dirty="0" smtClean="0">
                <a:solidFill>
                  <a:schemeClr val="accent6">
                    <a:lumMod val="50000"/>
                  </a:schemeClr>
                </a:solidFill>
              </a:rPr>
              <a:t>10 GeV</a:t>
            </a:r>
          </a:p>
          <a:p>
            <a:pPr algn="ctr"/>
            <a:r>
              <a:rPr lang="en-US" sz="1000" dirty="0" smtClean="0">
                <a:solidFill>
                  <a:schemeClr val="accent6">
                    <a:lumMod val="50000"/>
                  </a:schemeClr>
                </a:solidFill>
              </a:rPr>
              <a:t>plus 10% overhead</a:t>
            </a:r>
            <a:endParaRPr lang="en-US" sz="1000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4942930" y="706890"/>
            <a:ext cx="585740" cy="1004590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111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00310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5488</TotalTime>
  <Words>24</Words>
  <Application>Microsoft Office PowerPoint</Application>
  <PresentationFormat>On-screen Show (4:3)</PresentationFormat>
  <Paragraphs>14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Company>SLAC National Accelerator Laboratory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Woodley, Mark D.</dc:creator>
  <cp:lastModifiedBy>Woodley, Mark D.</cp:lastModifiedBy>
  <cp:revision>18</cp:revision>
  <dcterms:created xsi:type="dcterms:W3CDTF">2016-11-18T20:21:00Z</dcterms:created>
  <dcterms:modified xsi:type="dcterms:W3CDTF">2019-06-25T18:01:30Z</dcterms:modified>
</cp:coreProperties>
</file>