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C1B6C40-8B65-D3CE-EA37-E157B1770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7322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1.0D38.37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4588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PR10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02-Aug-2022 13:12:48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08-Aug-2022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BRDAS2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E5AE3A-5C30-801C-2DFD-80D79E7015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533844"/>
            <a:ext cx="3200400" cy="24098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B3E160D-01CB-2D03-CFA0-7D83C59F91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04193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BFF53F-44A7-855B-43AA-B36E4C9C14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8700"/>
            <a:ext cx="6400800" cy="4800600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276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8B69F7-5097-57BC-F862-75C0AAE174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1662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CB030A-A834-5520-E70E-CB4AF85CD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FFACB4-C102-F2FE-8B04-0A813A1BFAD1}"/>
              </a:ext>
            </a:extLst>
          </p:cNvPr>
          <p:cNvSpPr txBox="1"/>
          <p:nvPr/>
        </p:nvSpPr>
        <p:spPr>
          <a:xfrm>
            <a:off x="3788042" y="3581400"/>
            <a:ext cx="17652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0.156 %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0.556 %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19845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22433</TotalTime>
  <Words>64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182</cp:revision>
  <dcterms:created xsi:type="dcterms:W3CDTF">2006-04-28T20:17:03Z</dcterms:created>
  <dcterms:modified xsi:type="dcterms:W3CDTF">2022-08-08T22:31:12Z</dcterms:modified>
</cp:coreProperties>
</file>