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9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7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4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9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4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3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76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9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0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6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4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848FA-CDC5-4394-B3A4-548A07CFA16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19F53-5044-4937-88DF-2D2C09B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3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00" y="1206773"/>
            <a:ext cx="5922000" cy="44444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4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18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</cp:revision>
  <dcterms:created xsi:type="dcterms:W3CDTF">2019-10-11T16:52:29Z</dcterms:created>
  <dcterms:modified xsi:type="dcterms:W3CDTF">2019-10-11T16:54:55Z</dcterms:modified>
</cp:coreProperties>
</file>