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0.68</a:t>
            </a:r>
            <a:r>
              <a:rPr lang="en-US" sz="1600" dirty="0" smtClean="0"/>
              <a:t>D102.36T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LCL0350-008597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03-Oct-2019 16:33:46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04-Oct-2019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540000" flipH="1" flipV="1">
            <a:off x="3354772" y="244104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11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BX32_Trim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0.6173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9.7234,+9.7234]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9783" y="24354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35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18715</TotalTime>
  <Words>12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2019-10-04T23:01:21Z</dcterms:modified>
</cp:coreProperties>
</file>