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  <p:sldId id="261" r:id="rId4"/>
    <p:sldId id="262" r:id="rId5"/>
    <p:sldId id="263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28941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0.68</a:t>
            </a:r>
            <a:r>
              <a:rPr lang="en-US" sz="1600" dirty="0" smtClean="0"/>
              <a:t>D102.36T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dirty="0"/>
              <a:t>LCL0350-008597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08-Oct-2019 15:59:34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11-Oct-2019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60000" flipV="1">
            <a:off x="3354772" y="2207157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2286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BX36_Trim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sz="1600" dirty="0" smtClean="0"/>
              <a:t>6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0.6139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[-9.7741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9.7741]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83383" y="24354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01790" y="2435423"/>
            <a:ext cx="73770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43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499146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620458" y="825773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BX3 Fringe Field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167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18731</TotalTime>
  <Words>15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2019-10-11T17:05:57Z</dcterms:modified>
</cp:coreProperties>
</file>