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0" r:id="rId3"/>
    <p:sldId id="261" r:id="rId4"/>
    <p:sldId id="264" r:id="rId5"/>
    <p:sldId id="263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412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36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92E10-8EC3-451A-B50C-1F523AEF39C9}" type="datetimeFigureOut">
              <a:rPr lang="en-US" smtClean="0"/>
              <a:t>9/26/2019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903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92E10-8EC3-451A-B50C-1F523AEF39C9}" type="datetimeFigureOut">
              <a:rPr lang="en-US" smtClean="0"/>
              <a:t>9/26/2019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184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92E10-8EC3-451A-B50C-1F523AEF39C9}" type="datetimeFigureOut">
              <a:rPr lang="en-US" smtClean="0"/>
              <a:t>9/26/2019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215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92E10-8EC3-451A-B50C-1F523AEF39C9}" type="datetimeFigureOut">
              <a:rPr lang="en-US" smtClean="0"/>
              <a:t>9/26/2019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087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92E10-8EC3-451A-B50C-1F523AEF39C9}" type="datetimeFigureOut">
              <a:rPr lang="en-US" smtClean="0"/>
              <a:t>9/26/2019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331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92E10-8EC3-451A-B50C-1F523AEF39C9}" type="datetimeFigureOut">
              <a:rPr lang="en-US" smtClean="0"/>
              <a:t>9/26/2019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015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92E10-8EC3-451A-B50C-1F523AEF39C9}" type="datetimeFigureOut">
              <a:rPr lang="en-US" smtClean="0"/>
              <a:t>9/26/2019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135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92E10-8EC3-451A-B50C-1F523AEF39C9}" type="datetimeFigureOut">
              <a:rPr lang="en-US" smtClean="0"/>
              <a:t>9/26/2019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446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92E10-8EC3-451A-B50C-1F523AEF39C9}" type="datetimeFigureOut">
              <a:rPr lang="en-US" smtClean="0"/>
              <a:t>9/26/2019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157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92E10-8EC3-451A-B50C-1F523AEF39C9}" type="datetimeFigureOut">
              <a:rPr lang="en-US" smtClean="0"/>
              <a:t>9/26/2019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32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92E10-8EC3-451A-B50C-1F523AEF39C9}" type="datetimeFigureOut">
              <a:rPr lang="en-US" smtClean="0"/>
              <a:t>9/26/2019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304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492E10-8EC3-451A-B50C-1F523AEF39C9}" type="datetimeFigureOut">
              <a:rPr lang="en-US" smtClean="0"/>
              <a:t>9/26/2019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213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8" name="Line 16"/>
          <p:cNvSpPr>
            <a:spLocks noChangeShapeType="1"/>
          </p:cNvSpPr>
          <p:nvPr/>
        </p:nvSpPr>
        <p:spPr bwMode="auto">
          <a:xfrm flipH="1">
            <a:off x="3471706" y="2070409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1612696" y="4918075"/>
            <a:ext cx="5918608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engineering type:		</a:t>
            </a:r>
            <a:r>
              <a:rPr lang="en-US" altLang="en-US" sz="1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3D8.8MK3</a:t>
            </a:r>
            <a:endParaRPr lang="en-US" altLang="en-US" sz="16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SLAC drawing number:	</a:t>
            </a:r>
            <a:r>
              <a:rPr lang="en-US" sz="1600" dirty="0">
                <a:solidFill>
                  <a:srgbClr val="000000"/>
                </a:solidFill>
                <a:latin typeface="Arial" charset="0"/>
              </a:rPr>
              <a:t>SA-375-552-70 (PF-236-406-03)</a:t>
            </a:r>
            <a:endParaRPr lang="en-US" altLang="en-US" sz="16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SLAC magnet bar-code: 	</a:t>
            </a:r>
            <a:r>
              <a:rPr lang="en-US" altLang="en-US" sz="16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4576</a:t>
            </a:r>
            <a:endParaRPr lang="en-US" altLang="en-US" sz="16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vendor serial number:</a:t>
            </a:r>
            <a:r>
              <a:rPr lang="en-US" altLang="en-US" sz="1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	</a:t>
            </a:r>
            <a:r>
              <a:rPr lang="en-US" altLang="en-US" sz="16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N/A</a:t>
            </a:r>
            <a:endParaRPr lang="en-US" altLang="en-US" sz="16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when measured:	</a:t>
            </a:r>
            <a:r>
              <a:rPr lang="en-US" altLang="en-US" sz="1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	20-May-2019 10:30:47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when analyzed:	</a:t>
            </a:r>
            <a:r>
              <a:rPr lang="en-US" altLang="en-US" sz="1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	</a:t>
            </a:r>
            <a:r>
              <a:rPr lang="en-US" altLang="en-US" sz="16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26</a:t>
            </a:r>
            <a:r>
              <a:rPr lang="en-US" altLang="en-US" sz="16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-Sep-2019</a:t>
            </a:r>
            <a:endParaRPr lang="en-US" altLang="en-US" sz="1600" b="1" dirty="0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MAD </a:t>
            </a:r>
            <a:r>
              <a:rPr lang="en-US" altLang="en-US" sz="16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assignment:</a:t>
            </a:r>
            <a:r>
              <a:rPr lang="en-US" altLang="en-US" sz="1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BYCUS2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4200"/>
            <a:ext cx="3200400" cy="240189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2552864"/>
            <a:ext cx="3200400" cy="2401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49810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29953"/>
            <a:ext cx="6400800" cy="4803791"/>
          </a:xfrm>
          <a:prstGeom prst="rect">
            <a:avLst/>
          </a:prstGeom>
        </p:spPr>
      </p:pic>
      <p:sp>
        <p:nvSpPr>
          <p:cNvPr id="6" name="Line 16"/>
          <p:cNvSpPr>
            <a:spLocks noChangeShapeType="1"/>
          </p:cNvSpPr>
          <p:nvPr/>
        </p:nvSpPr>
        <p:spPr bwMode="auto">
          <a:xfrm rot="120000" flipH="1">
            <a:off x="3200359" y="3451304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170118"/>
            <a:ext cx="3200400" cy="2401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6430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1000" y="1206773"/>
            <a:ext cx="5922000" cy="444445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325133" y="4447952"/>
            <a:ext cx="2601994" cy="64633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@ r= 20 mm</a:t>
            </a:r>
          </a:p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|b1/b0| = </a:t>
            </a:r>
            <a:r>
              <a:rPr lang="pt-BR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0.032 </a:t>
            </a:r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[2.000] %</a:t>
            </a:r>
          </a:p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|b2/b0| = </a:t>
            </a:r>
            <a:r>
              <a:rPr lang="pt-BR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2.514 </a:t>
            </a:r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[10.000] %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224342" y="5619206"/>
            <a:ext cx="9024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00FF"/>
                </a:solidFill>
              </a:rPr>
              <a:t>wirevsx.ru1</a:t>
            </a:r>
            <a:endParaRPr lang="en-US" sz="12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18924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1000" y="1206773"/>
            <a:ext cx="5922000" cy="444445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021520" y="1625597"/>
            <a:ext cx="287270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ramp type = 3_LINEAR</a:t>
            </a: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ramp rate = 6 A/s</a:t>
            </a: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settle time = 2 s</a:t>
            </a: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remnant BL = </a:t>
            </a:r>
            <a:r>
              <a:rPr lang="en-US" sz="1200" dirty="0">
                <a:solidFill>
                  <a:srgbClr val="FF0000"/>
                </a:solidFill>
              </a:rPr>
              <a:t>1.1100e-5 +/- 3.2290e-06 Tm</a:t>
            </a:r>
            <a:endParaRPr lang="en-US" sz="1200" dirty="0" smtClean="0">
              <a:solidFill>
                <a:srgbClr val="FF0000"/>
              </a:solidFill>
            </a:endParaRP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degauss time ≈ 120 s (?)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79266" y="1219202"/>
            <a:ext cx="1590307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     BYCUS2 degauss</a:t>
            </a: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26579363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1000" y="1206773"/>
            <a:ext cx="5922000" cy="444445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918680" y="1108362"/>
            <a:ext cx="3525517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BYCUS2: polynomial fit residuals</a:t>
            </a:r>
          </a:p>
          <a:p>
            <a:pPr algn="ctr"/>
            <a:r>
              <a:rPr lang="en-US" sz="1400" b="1" dirty="0" smtClean="0"/>
              <a:t>(use polynomial fit to “before degauss” data)</a:t>
            </a: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28535596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2956</TotalTime>
  <Words>73</Words>
  <Application>Microsoft Office PowerPoint</Application>
  <PresentationFormat>On-screen Show (4:3)</PresentationFormat>
  <Paragraphs>19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Courier New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SLAC National Accelerator Laboratory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Woodley, Mark D.</dc:creator>
  <cp:lastModifiedBy>Woodley, Mark D.</cp:lastModifiedBy>
  <cp:revision>30</cp:revision>
  <dcterms:created xsi:type="dcterms:W3CDTF">2018-10-06T00:03:04Z</dcterms:created>
  <dcterms:modified xsi:type="dcterms:W3CDTF">2019-09-26T16:01:15Z</dcterms:modified>
</cp:coreProperties>
</file>