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4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1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471706" y="207040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612696" y="4918075"/>
            <a:ext cx="591860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3D8.8MK3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SA-236-406-30 </a:t>
            </a:r>
            <a:r>
              <a:rPr lang="en-US" sz="16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PF-236-406-51)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4574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(orange)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N/A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20-May-2019 10:30:47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20-Sep-2019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</a:t>
            </a: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BRCUSDC1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4735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860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81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9954"/>
            <a:ext cx="6400800" cy="480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01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4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371600"/>
            <a:ext cx="5482753" cy="4114800"/>
            <a:chOff x="1611002" y="116883"/>
            <a:chExt cx="5482753" cy="41148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11002" y="116883"/>
              <a:ext cx="5482753" cy="41148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3146377" y="2967770"/>
              <a:ext cx="2601994" cy="64633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@ r= 20 mm</a:t>
              </a:r>
            </a:p>
            <a:p>
              <a:r>
                <a:rPr lang="pt-BR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</a:t>
              </a:r>
              <a:r>
                <a:rPr lang="pt-BR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0.017 </a:t>
              </a:r>
              <a:r>
                <a:rPr lang="pt-BR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[2.000] %</a:t>
              </a:r>
            </a:p>
            <a:p>
              <a:r>
                <a:rPr lang="pt-BR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</a:t>
              </a:r>
              <a:r>
                <a:rPr lang="pt-BR" sz="12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2.281 </a:t>
              </a:r>
              <a:r>
                <a:rPr lang="pt-BR" sz="12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[10.000] %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90169" y="1485035"/>
              <a:ext cx="9024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0000FF"/>
                  </a:solidFill>
                </a:rPr>
                <a:t>wirevsx.ru4</a:t>
              </a:r>
              <a:endParaRPr lang="en-US" sz="1200" dirty="0">
                <a:solidFill>
                  <a:srgbClr val="0000FF"/>
                </a:solidFill>
              </a:endParaRPr>
            </a:p>
          </p:txBody>
        </p:sp>
      </p:grp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878057"/>
              </p:ext>
            </p:extLst>
          </p:nvPr>
        </p:nvGraphicFramePr>
        <p:xfrm>
          <a:off x="5528791" y="2525242"/>
          <a:ext cx="3291840" cy="19202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0.0294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2.4803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0.0287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2.4812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692288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0.0287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2.4835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39514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63052" y="2184569"/>
            <a:ext cx="32233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Harmonic content vs </a:t>
            </a:r>
            <a:r>
              <a:rPr lang="en-US" sz="1600" dirty="0" err="1" smtClean="0"/>
              <a:t>I</a:t>
            </a:r>
            <a:r>
              <a:rPr lang="en-US" sz="1600" baseline="-25000" dirty="0" err="1" smtClean="0"/>
              <a:t>main</a:t>
            </a:r>
            <a:r>
              <a:rPr lang="en-US" sz="1600" dirty="0" smtClean="0"/>
              <a:t> @ </a:t>
            </a:r>
            <a:r>
              <a:rPr lang="en-US" sz="1600" i="1" dirty="0" smtClean="0"/>
              <a:t>r</a:t>
            </a:r>
            <a:r>
              <a:rPr lang="en-US" sz="1600" dirty="0" smtClean="0"/>
              <a:t> = </a:t>
            </a:r>
            <a:r>
              <a:rPr lang="en-US" sz="1600" dirty="0" smtClean="0"/>
              <a:t>2 </a:t>
            </a:r>
            <a:r>
              <a:rPr lang="en-US" sz="1600" dirty="0" smtClean="0"/>
              <a:t>cm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753923" y="4454785"/>
            <a:ext cx="8415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hardat.r11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892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46773" y="1625597"/>
            <a:ext cx="24222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type = 3_LINEAR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rate = 6 A/s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remnant BL = </a:t>
            </a:r>
            <a:r>
              <a:rPr lang="en-US" sz="1200" dirty="0">
                <a:solidFill>
                  <a:srgbClr val="FF0000"/>
                </a:solidFill>
              </a:rPr>
              <a:t>0.3750 +/- 0.0240 </a:t>
            </a:r>
            <a:r>
              <a:rPr lang="en-US" sz="1200" dirty="0" smtClean="0">
                <a:solidFill>
                  <a:srgbClr val="FF0000"/>
                </a:solidFill>
              </a:rPr>
              <a:t>Gm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degauss time ≈ 120 s (?)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93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559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3133</TotalTime>
  <Words>81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33</cp:revision>
  <dcterms:created xsi:type="dcterms:W3CDTF">2018-10-06T00:03:04Z</dcterms:created>
  <dcterms:modified xsi:type="dcterms:W3CDTF">2019-09-26T16:35:33Z</dcterms:modified>
</cp:coreProperties>
</file>