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56" r:id="rId5"/>
    <p:sldId id="257" r:id="rId6"/>
    <p:sldId id="264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12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0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8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1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8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31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15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3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4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57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0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92E10-8EC3-451A-B50C-1F523AEF39C9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H="1">
            <a:off x="3047959" y="2438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4207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2864"/>
            <a:ext cx="3200400" cy="2401895"/>
          </a:xfrm>
          <a:prstGeom prst="rect">
            <a:avLst/>
          </a:prstGeom>
        </p:spPr>
      </p:pic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engineering type:		</a:t>
            </a: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3D8.8MK3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drawing number:	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SA-236-406-30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magnet bar-code: 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L2-001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vendor serial number: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17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measured: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15-Oct-2018 10:22:54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analyzed: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17-Oct-2018</a:t>
            </a:r>
            <a:endParaRPr lang="en-US" altLang="en-US" sz="16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MAD </a:t>
            </a: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assignment: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BRCUSDC1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981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9954"/>
            <a:ext cx="6400800" cy="4803791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70116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4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9607"/>
            <a:ext cx="4572000" cy="34312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9615"/>
            <a:ext cx="4572000" cy="34312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40215" y="2496489"/>
            <a:ext cx="2045753" cy="5078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@ r= 10 mm</a:t>
            </a:r>
          </a:p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0.001 [10.000] %</a:t>
            </a:r>
          </a:p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1.063 [100.000] 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11321" y="2496489"/>
            <a:ext cx="2045753" cy="5078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@ r= 10 mm</a:t>
            </a:r>
          </a:p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0.013 [10.000] %</a:t>
            </a:r>
          </a:p>
          <a:p>
            <a:r>
              <a:rPr lang="pt-BR" sz="9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1.050 [100.000] 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16043" y="3511628"/>
            <a:ext cx="9024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wirevsx.ru4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88043" y="3511628"/>
            <a:ext cx="9024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smtClean="0">
                <a:solidFill>
                  <a:srgbClr val="0000FF"/>
                </a:solidFill>
              </a:rPr>
              <a:t>wirevsx.ru5</a:t>
            </a:r>
            <a:endParaRPr lang="en-US" sz="1200" dirty="0">
              <a:solidFill>
                <a:srgbClr val="0000FF"/>
              </a:solidFill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636077"/>
              </p:ext>
            </p:extLst>
          </p:nvPr>
        </p:nvGraphicFramePr>
        <p:xfrm>
          <a:off x="1524000" y="4200286"/>
          <a:ext cx="6096000" cy="1854200"/>
        </p:xfrm>
        <a:graphic>
          <a:graphicData uri="http://schemas.openxmlformats.org/drawingml/2006/table">
            <a:tbl>
              <a:tblPr firstRow="1" bandRow="1">
                <a:gradFill rotWithShape="1">
                  <a:gsLst>
                    <a:gs pos="0">
                      <a:srgbClr val="DAEDEF">
                        <a:tint val="50000"/>
                        <a:satMod val="300000"/>
                      </a:srgbClr>
                    </a:gs>
                    <a:gs pos="35000">
                      <a:srgbClr val="DAEDEF">
                        <a:tint val="37000"/>
                        <a:satMod val="300000"/>
                      </a:srgbClr>
                    </a:gs>
                    <a:gs pos="100000">
                      <a:srgbClr val="DAEDEF">
                        <a:tint val="15000"/>
                        <a:satMod val="350000"/>
                      </a:srgbClr>
                    </a:gs>
                  </a:gsLst>
                  <a:lin ang="16200000" scaled="1"/>
                </a:gradFill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63945884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515018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65378007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dirty="0" err="1" smtClean="0"/>
                        <a:t>I</a:t>
                      </a:r>
                      <a:r>
                        <a:rPr lang="en-US" baseline="-25000" dirty="0" err="1" smtClean="0"/>
                        <a:t>main</a:t>
                      </a:r>
                      <a:endParaRPr lang="en-US" baseline="-25000" dirty="0"/>
                    </a:p>
                  </a:txBody>
                  <a:tcPr>
                    <a:lnL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lnL>
                      <a:noFill/>
                    </a:lnL>
                    <a:lnR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1176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2.00</a:t>
                      </a:r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</a:lnT>
                    <a:lnB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0.0147</a:t>
                      </a:r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</a:lnT>
                    <a:lnB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0.6201</a:t>
                      </a:r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</a:lnT>
                    <a:lnB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815365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4.00</a:t>
                      </a:r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0.0144</a:t>
                      </a:r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0.6203</a:t>
                      </a:r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0180855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6.00</a:t>
                      </a:r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0.0144</a:t>
                      </a:r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0.6209</a:t>
                      </a:r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82801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tolerance</a:t>
                      </a:r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EDEF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EDEF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786540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596940" y="3826160"/>
            <a:ext cx="3950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Harmonic content vs </a:t>
            </a:r>
            <a:r>
              <a:rPr lang="en-US" dirty="0" err="1" smtClean="0">
                <a:solidFill>
                  <a:srgbClr val="000000"/>
                </a:solidFill>
                <a:latin typeface="Arial" charset="0"/>
              </a:rPr>
              <a:t>I</a:t>
            </a:r>
            <a:r>
              <a:rPr lang="en-US" baseline="-25000" dirty="0" err="1" smtClean="0">
                <a:solidFill>
                  <a:srgbClr val="000000"/>
                </a:solidFill>
                <a:latin typeface="Arial" charset="0"/>
              </a:rPr>
              <a:t>main</a:t>
            </a: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 @ </a:t>
            </a:r>
            <a:r>
              <a:rPr lang="en-US" i="1" dirty="0" smtClean="0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 = </a:t>
            </a: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1 </a:t>
            </a:r>
            <a:r>
              <a:rPr lang="en-US" dirty="0" smtClean="0">
                <a:solidFill>
                  <a:srgbClr val="000000"/>
                </a:solidFill>
                <a:latin typeface="Arial" charset="0"/>
              </a:rPr>
              <a:t>cm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93440" y="6075313"/>
            <a:ext cx="957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00FF"/>
                </a:solidFill>
                <a:latin typeface="Arial" charset="0"/>
              </a:rPr>
              <a:t>hardat.ru11</a:t>
            </a:r>
            <a:endParaRPr lang="en-US" sz="1200" dirty="0">
              <a:solidFill>
                <a:srgbClr val="0000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892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685306"/>
            <a:ext cx="7315200" cy="548738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92477" y="1202536"/>
            <a:ext cx="9814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bhvszdat</a:t>
            </a:r>
            <a:r>
              <a:rPr lang="en-US" sz="1200" dirty="0" smtClean="0">
                <a:solidFill>
                  <a:srgbClr val="0000FF"/>
                </a:solidFill>
              </a:rPr>
              <a:t>.ru2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590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685306"/>
            <a:ext cx="7315200" cy="548738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92477" y="1202536"/>
            <a:ext cx="9814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B050"/>
                </a:solidFill>
              </a:rPr>
              <a:t>bhvszdat</a:t>
            </a:r>
            <a:r>
              <a:rPr lang="en-US" sz="1200" dirty="0" smtClean="0">
                <a:solidFill>
                  <a:srgbClr val="00B050"/>
                </a:solidFill>
              </a:rPr>
              <a:t>.ru2</a:t>
            </a:r>
            <a:endParaRPr lang="en-US" sz="1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046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25810" y="1625597"/>
            <a:ext cx="23628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rate = 6 A/s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settle time = 2 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remnant BL = 0.3615 + 0.0190 G-m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degauss time = 166 s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936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3" name="Line 16"/>
          <p:cNvSpPr>
            <a:spLocks noChangeShapeType="1"/>
          </p:cNvSpPr>
          <p:nvPr/>
        </p:nvSpPr>
        <p:spPr bwMode="auto">
          <a:xfrm flipH="1">
            <a:off x="3047959" y="2438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836016" y="3155797"/>
            <a:ext cx="1441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after degauss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4202"/>
            <a:ext cx="3200400" cy="24018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2861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004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559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2580</TotalTime>
  <Words>104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13</cp:revision>
  <dcterms:created xsi:type="dcterms:W3CDTF">2018-10-06T00:03:04Z</dcterms:created>
  <dcterms:modified xsi:type="dcterms:W3CDTF">2018-11-01T18:56:22Z</dcterms:modified>
</cp:coreProperties>
</file>