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047959" y="2438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1.0D22.265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/>
              <a:t>SA-344-100-37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4571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14-Sep-2018 14:25:40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20-Sep-2018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BYSP2S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982774" y="2580042"/>
            <a:ext cx="1301510" cy="184666"/>
          </a:xfrm>
          <a:prstGeom prst="rect">
            <a:avLst/>
          </a:prstGeom>
          <a:solidFill>
            <a:schemeClr val="bg1"/>
          </a:solidFill>
        </p:spPr>
        <p:txBody>
          <a:bodyPr wrap="none" tIns="0" bIns="0" rtlCol="0">
            <a:spAutoFit/>
          </a:bodyPr>
          <a:lstStyle/>
          <a:p>
            <a:r>
              <a:rPr lang="en-US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BYSP2S: BL vs Y</a:t>
            </a:r>
            <a:endParaRPr lang="en-US" sz="1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7105"/>
            <a:ext cx="6400800" cy="4803791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76559" y="3352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5410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17909</TotalTime>
  <Words>8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160</cp:revision>
  <dcterms:created xsi:type="dcterms:W3CDTF">2006-04-28T20:17:03Z</dcterms:created>
  <dcterms:modified xsi:type="dcterms:W3CDTF">2018-09-20T18:06:43Z</dcterms:modified>
</cp:coreProperties>
</file>