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46874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1.0D22.265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SA-344-100-37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4570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10-Sep-2018 16:32:15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BYSP2H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64302" y="2580042"/>
            <a:ext cx="1336776" cy="184666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BYSP2H: BL vs Y</a:t>
            </a:r>
            <a:endParaRPr lang="en-US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0708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4572000" cy="34312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40215" y="2686989"/>
            <a:ext cx="2045753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0.004 [0.500] %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0.525 [100.000] %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28600"/>
            <a:ext cx="4572000" cy="34312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11321" y="2686989"/>
            <a:ext cx="2045753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0.017 [0.500] %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0.519 [100.000] %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215469"/>
              </p:ext>
            </p:extLst>
          </p:nvPr>
        </p:nvGraphicFramePr>
        <p:xfrm>
          <a:off x="1524000" y="4107926"/>
          <a:ext cx="6096000" cy="222504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0.4294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0.4312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180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0.4402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82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125.04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0.4477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135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596940" y="3733800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30213" y="6352401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hardat.ru4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17891</TotalTime>
  <Words>84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Courier New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158</cp:revision>
  <dcterms:created xsi:type="dcterms:W3CDTF">2006-04-28T20:17:03Z</dcterms:created>
  <dcterms:modified xsi:type="dcterms:W3CDTF">2018-09-20T18:06:06Z</dcterms:modified>
</cp:coreProperties>
</file>