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2" r:id="rId3"/>
    <p:sldId id="261" r:id="rId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9" d="100"/>
          <a:sy n="89" d="100"/>
        </p:scale>
        <p:origin x="102" y="4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2551105"/>
            <a:ext cx="3200400" cy="240189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8" name="Line 16"/>
          <p:cNvSpPr>
            <a:spLocks noChangeShapeType="1"/>
          </p:cNvSpPr>
          <p:nvPr/>
        </p:nvSpPr>
        <p:spPr bwMode="auto">
          <a:xfrm>
            <a:off x="3886159" y="28956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023867" y="4918075"/>
            <a:ext cx="5096267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1.0D22.265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sz="1600" dirty="0"/>
              <a:t>SA-344-100-37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4569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N/A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17-Sep-2018 13:46:06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27-Sep-2018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BYSP1H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982774" y="2580042"/>
            <a:ext cx="1336776" cy="184666"/>
          </a:xfrm>
          <a:prstGeom prst="rect">
            <a:avLst/>
          </a:prstGeom>
          <a:solidFill>
            <a:schemeClr val="bg1"/>
          </a:solidFill>
        </p:spPr>
        <p:txBody>
          <a:bodyPr wrap="none" tIns="0" bIns="0" rtlCol="0">
            <a:spAutoFit/>
          </a:bodyPr>
          <a:lstStyle/>
          <a:p>
            <a:r>
              <a:rPr lang="en-US" sz="1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BYSP1H: </a:t>
            </a:r>
            <a:r>
              <a:rPr lang="en-US" sz="1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BL vs Y</a:t>
            </a:r>
            <a:endParaRPr lang="en-US" sz="1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315200" y="4768326"/>
            <a:ext cx="635110" cy="184666"/>
          </a:xfrm>
          <a:prstGeom prst="rect">
            <a:avLst/>
          </a:prstGeom>
          <a:solidFill>
            <a:schemeClr val="bg1"/>
          </a:solidFill>
        </p:spPr>
        <p:txBody>
          <a:bodyPr wrap="none" tIns="0" bIns="0" rtlCol="0">
            <a:spAutoFit/>
          </a:bodyPr>
          <a:lstStyle/>
          <a:p>
            <a:r>
              <a:rPr lang="en-US" sz="1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(mm)</a:t>
            </a:r>
            <a:endParaRPr lang="en-US" sz="1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141642"/>
            <a:ext cx="3200400" cy="2401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20577"/>
            <a:ext cx="6400800" cy="4803791"/>
          </a:xfrm>
          <a:prstGeom prst="rect">
            <a:avLst/>
          </a:prstGeom>
        </p:spPr>
      </p:pic>
      <p:sp>
        <p:nvSpPr>
          <p:cNvPr id="6" name="Line 16"/>
          <p:cNvSpPr>
            <a:spLocks noChangeShapeType="1"/>
          </p:cNvSpPr>
          <p:nvPr/>
        </p:nvSpPr>
        <p:spPr bwMode="auto">
          <a:xfrm flipH="1">
            <a:off x="3276559" y="33528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164516"/>
            <a:ext cx="3200400" cy="2401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4694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1000" y="1206773"/>
            <a:ext cx="5922000" cy="444445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331284" y="4426795"/>
            <a:ext cx="2694969" cy="64633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@ r= 20 mm</a:t>
            </a:r>
          </a:p>
          <a:p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|b1/b0| = 0.009 [0.500] %</a:t>
            </a:r>
          </a:p>
          <a:p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|b2/b0| = 0.575 [50.000] %</a:t>
            </a:r>
            <a:endParaRPr lang="pt-BR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8153670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17972</TotalTime>
  <Words>35</Words>
  <Application>Microsoft Office PowerPoint</Application>
  <PresentationFormat>On-screen Show (4:3)</PresentationFormat>
  <Paragraphs>12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Courier New</vt:lpstr>
      <vt:lpstr>Times New Roman</vt:lpstr>
      <vt:lpstr>Default Design</vt:lpstr>
      <vt:lpstr>PowerPoint Presentation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168</cp:revision>
  <dcterms:created xsi:type="dcterms:W3CDTF">2006-04-28T20:17:03Z</dcterms:created>
  <dcterms:modified xsi:type="dcterms:W3CDTF">2018-09-27T14:39:38Z</dcterms:modified>
</cp:coreProperties>
</file>