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14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FB88AB82-F8B7-2C66-12ED-42FEF24C6F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429000" y="2133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1.0D22.265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SA-344-100-37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4565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18-Jul-2025 14:33:57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13-Aug-2025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SPARE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4768326"/>
            <a:ext cx="635110" cy="184666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(mm)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C1E2EA8-57F7-D33E-7204-5E17DD9128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930"/>
            <a:ext cx="3200400" cy="24003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9B727B1-C2C5-83C4-9676-8D6D33D7DC55}"/>
              </a:ext>
            </a:extLst>
          </p:cNvPr>
          <p:cNvSpPr txBox="1"/>
          <p:nvPr/>
        </p:nvSpPr>
        <p:spPr>
          <a:xfrm>
            <a:off x="2209800" y="3554308"/>
            <a:ext cx="21739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analyzed with bend angle = 0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D3383C6-649C-A01B-E60C-0EB4806FEE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700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E224D1-BCFE-2A11-F408-8925452CF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1660" y="1388745"/>
            <a:ext cx="5440680" cy="408051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93438" y="4114800"/>
            <a:ext cx="256032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rIns="0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0.367 [0.500]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0.668 [50.000] 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322D35-781C-02BD-0D40-5F298FF2F16E}"/>
              </a:ext>
            </a:extLst>
          </p:cNvPr>
          <p:cNvSpPr txBox="1"/>
          <p:nvPr/>
        </p:nvSpPr>
        <p:spPr>
          <a:xfrm>
            <a:off x="4094481" y="2682784"/>
            <a:ext cx="1157689" cy="116955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dirty="0"/>
              <a:t>p0 =  4.8132e-02</a:t>
            </a:r>
          </a:p>
          <a:p>
            <a:r>
              <a:rPr lang="en-US" sz="1000" dirty="0"/>
              <a:t>p1 =  1.8335e-02</a:t>
            </a:r>
          </a:p>
          <a:p>
            <a:r>
              <a:rPr lang="en-US" sz="1000" dirty="0"/>
              <a:t>p2 = -1.6710e-03</a:t>
            </a:r>
          </a:p>
          <a:p>
            <a:r>
              <a:rPr lang="en-US" sz="1000" dirty="0"/>
              <a:t>p3 =  7.3269e-06</a:t>
            </a:r>
          </a:p>
          <a:p>
            <a:r>
              <a:rPr lang="en-US" sz="1000" dirty="0"/>
              <a:t>p4 =  2.1117e-06</a:t>
            </a:r>
          </a:p>
          <a:p>
            <a:r>
              <a:rPr lang="en-US" sz="1000" dirty="0"/>
              <a:t>p5 = -8.7435e-09</a:t>
            </a:r>
          </a:p>
          <a:p>
            <a:r>
              <a:rPr lang="en-US" sz="1000" dirty="0"/>
              <a:t>p6 = -6.2537e-09</a:t>
            </a: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18011</TotalTime>
  <Words>106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Courier New</vt:lpstr>
      <vt:lpstr>Times New Roman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169</cp:revision>
  <dcterms:created xsi:type="dcterms:W3CDTF">2006-04-28T20:17:03Z</dcterms:created>
  <dcterms:modified xsi:type="dcterms:W3CDTF">2025-08-13T23:21:51Z</dcterms:modified>
</cp:coreProperties>
</file>