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1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3333CC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4038559" y="2971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1.0D38.37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SA-344-100-01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4563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09-Jan-2019 17:51:55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14-Jan-2019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BRCUS1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19683"/>
            <a:ext cx="6400800" cy="48037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64516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201758" y="5655843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wirevsx.ru1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20526" y="4426795"/>
            <a:ext cx="2694969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0.006 [0.200]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0.474 [10.000] %</a:t>
            </a:r>
            <a:endParaRPr lang="pt-B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BRCUS1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36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17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2.1176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2.1860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2.7447,+2.7447]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2286000"/>
            <a:ext cx="1157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</a:p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&lt; 185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5000" y="22860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wiredat.ru3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10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H="1">
            <a:off x="4934173" y="3305731"/>
            <a:ext cx="457200" cy="0"/>
          </a:xfrm>
          <a:prstGeom prst="straightConnector1">
            <a:avLst/>
          </a:prstGeom>
          <a:ln>
            <a:solidFill>
              <a:srgbClr val="0066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322669" y="2982558"/>
            <a:ext cx="12742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66FF"/>
                </a:solidFill>
              </a:rPr>
              <a:t>standardize;</a:t>
            </a:r>
          </a:p>
          <a:p>
            <a:pPr algn="ctr"/>
            <a:r>
              <a:rPr lang="en-US" sz="1200" dirty="0" smtClean="0">
                <a:solidFill>
                  <a:srgbClr val="0066FF"/>
                </a:solidFill>
              </a:rPr>
              <a:t>turn off PS;</a:t>
            </a:r>
          </a:p>
          <a:p>
            <a:pPr algn="ctr"/>
            <a:r>
              <a:rPr lang="en-US" sz="1200" dirty="0" err="1" smtClean="0">
                <a:solidFill>
                  <a:srgbClr val="0066FF"/>
                </a:solidFill>
              </a:rPr>
              <a:t>Itrim</a:t>
            </a:r>
            <a:r>
              <a:rPr lang="en-US" sz="1200" dirty="0" smtClean="0">
                <a:solidFill>
                  <a:srgbClr val="0066FF"/>
                </a:solidFill>
              </a:rPr>
              <a:t>= -1.9476 A</a:t>
            </a:r>
            <a:endParaRPr lang="en-US" sz="1200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49976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18183</TotalTime>
  <Words>51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183</cp:revision>
  <dcterms:created xsi:type="dcterms:W3CDTF">2006-04-28T20:17:03Z</dcterms:created>
  <dcterms:modified xsi:type="dcterms:W3CDTF">2019-01-14T17:05:58Z</dcterms:modified>
</cp:coreProperties>
</file>