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4560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30-Oct-2018 16:19:22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BRB2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46642"/>
            <a:ext cx="3196674" cy="2397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70052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1062"/>
            <a:ext cx="6400800" cy="4801465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18797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4191"/>
            <a:ext cx="4572000" cy="342961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875020" y="5135380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8277" y="4155359"/>
            <a:ext cx="2045753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0.039 [0.200] %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0.474 [100.000] %</a:t>
            </a:r>
            <a:endParaRPr lang="pt-BR" sz="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714191"/>
            <a:ext cx="4572000" cy="34296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50363" y="51332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wirevsx.ru2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13620" y="4153180"/>
            <a:ext cx="2045753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0.050 [0.200] %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0.429 [100.000] %</a:t>
            </a:r>
            <a:endParaRPr lang="pt-BR" sz="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18114</TotalTime>
  <Words>51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177</cp:revision>
  <dcterms:created xsi:type="dcterms:W3CDTF">2006-04-28T20:17:03Z</dcterms:created>
  <dcterms:modified xsi:type="dcterms:W3CDTF">2018-11-22T18:39:06Z</dcterms:modified>
</cp:coreProperties>
</file>