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895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19-Nov-2018 17:22:58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BXSP3S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6"/>
            <a:ext cx="3200400" cy="240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683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0526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0.019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0.434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BXSP3S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2.1864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2.7442,+2.7442]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150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18078</TotalTime>
  <Words>40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2018-11-21T23:40:10Z</dcterms:modified>
</cp:coreProperties>
</file>