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31-Oct-2018 15:39:57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BXSP1S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0577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2042" y="44196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0.014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0.446 [100.000] 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7022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BXSP1S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2.1176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2.1888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2.7411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2.7411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15579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150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22723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18031</TotalTime>
  <Words>39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169</cp:revision>
  <dcterms:created xsi:type="dcterms:W3CDTF">2006-04-28T20:17:03Z</dcterms:created>
  <dcterms:modified xsi:type="dcterms:W3CDTF">2018-11-05T22:23:07Z</dcterms:modified>
</cp:coreProperties>
</file>