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3" r:id="rId3"/>
    <p:sldId id="261" r:id="rId4"/>
    <p:sldId id="264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CC33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507875" y="4918075"/>
            <a:ext cx="8128251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/>
              <a:t>0.433</a:t>
            </a:r>
            <a:r>
              <a:rPr lang="en-US" sz="1600" dirty="0" smtClean="0"/>
              <a:t>D14-C (1.575D14-C)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ASM-20171113-6552 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Red_Gap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CHG_11mm_9_5_19.pdf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4553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21-Oct-2019 09:36:14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24-Oct-2019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BCXXL4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Line 16"/>
          <p:cNvSpPr>
            <a:spLocks noChangeShapeType="1"/>
          </p:cNvSpPr>
          <p:nvPr/>
        </p:nvSpPr>
        <p:spPr bwMode="auto">
          <a:xfrm rot="60000" flipV="1">
            <a:off x="3278572" y="2130957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915758" y="3609201"/>
            <a:ext cx="2779031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BL @ </a:t>
            </a:r>
            <a:r>
              <a:rPr lang="en-US" sz="1200" dirty="0" err="1" smtClean="0">
                <a:solidFill>
                  <a:srgbClr val="FF0000"/>
                </a:solidFill>
              </a:rPr>
              <a:t>I</a:t>
            </a:r>
            <a:r>
              <a:rPr lang="en-US" sz="12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200" dirty="0" smtClean="0">
                <a:solidFill>
                  <a:srgbClr val="FF0000"/>
                </a:solidFill>
              </a:rPr>
              <a:t> = 0 (after </a:t>
            </a:r>
            <a:r>
              <a:rPr lang="en-US" sz="1200" dirty="0" err="1" smtClean="0">
                <a:solidFill>
                  <a:srgbClr val="FF0000"/>
                </a:solidFill>
              </a:rPr>
              <a:t>stdz</a:t>
            </a:r>
            <a:r>
              <a:rPr lang="en-US" sz="1200" dirty="0" smtClean="0">
                <a:solidFill>
                  <a:srgbClr val="FF0000"/>
                </a:solidFill>
              </a:rPr>
              <a:t>): </a:t>
            </a:r>
            <a:r>
              <a:rPr lang="en-US" sz="1200" dirty="0" smtClean="0">
                <a:solidFill>
                  <a:srgbClr val="FF0000"/>
                </a:solidFill>
              </a:rPr>
              <a:t>-19.85 </a:t>
            </a:r>
            <a:r>
              <a:rPr lang="en-US" sz="1200" dirty="0" smtClean="0">
                <a:solidFill>
                  <a:srgbClr val="FF0000"/>
                </a:solidFill>
              </a:rPr>
              <a:t>G-m</a:t>
            </a:r>
            <a:endParaRPr lang="en-US" sz="1200" dirty="0">
              <a:solidFill>
                <a:srgbClr val="FF0000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5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28564" y="2286000"/>
            <a:ext cx="24432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after </a:t>
            </a:r>
            <a:r>
              <a:rPr lang="en-US" sz="1200" b="1" dirty="0" smtClean="0">
                <a:solidFill>
                  <a:srgbClr val="0070C0"/>
                </a:solidFill>
              </a:rPr>
              <a:t>standardize</a:t>
            </a:r>
          </a:p>
          <a:p>
            <a:pPr algn="ctr"/>
            <a:r>
              <a:rPr lang="en-US" sz="1200" dirty="0" err="1" smtClean="0">
                <a:solidFill>
                  <a:srgbClr val="0070C0"/>
                </a:solidFill>
              </a:rPr>
              <a:t>I</a:t>
            </a:r>
            <a:r>
              <a:rPr lang="en-US" sz="1200" baseline="-25000" dirty="0" err="1" smtClean="0">
                <a:solidFill>
                  <a:srgbClr val="0070C0"/>
                </a:solidFill>
              </a:rPr>
              <a:t>main</a:t>
            </a:r>
            <a:r>
              <a:rPr lang="en-US" sz="1200" dirty="0" smtClean="0">
                <a:solidFill>
                  <a:srgbClr val="0070C0"/>
                </a:solidFill>
              </a:rPr>
              <a:t> = 0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slope @ </a:t>
            </a:r>
            <a:r>
              <a:rPr lang="en-US" sz="1200" dirty="0" err="1" smtClean="0">
                <a:solidFill>
                  <a:srgbClr val="0070C0"/>
                </a:solidFill>
              </a:rPr>
              <a:t>I</a:t>
            </a:r>
            <a:r>
              <a:rPr lang="en-US" sz="1200" baseline="-25000" dirty="0" err="1" smtClean="0">
                <a:solidFill>
                  <a:srgbClr val="0070C0"/>
                </a:solidFill>
              </a:rPr>
              <a:t>trim</a:t>
            </a:r>
            <a:r>
              <a:rPr lang="en-US" sz="1200" dirty="0" smtClean="0">
                <a:solidFill>
                  <a:srgbClr val="0070C0"/>
                </a:solidFill>
              </a:rPr>
              <a:t> = 0 : </a:t>
            </a:r>
            <a:r>
              <a:rPr lang="en-US" sz="1200" dirty="0" smtClean="0">
                <a:solidFill>
                  <a:srgbClr val="0070C0"/>
                </a:solidFill>
              </a:rPr>
              <a:t>+4.1704 </a:t>
            </a:r>
            <a:r>
              <a:rPr lang="en-US" sz="1200" dirty="0" smtClean="0">
                <a:solidFill>
                  <a:srgbClr val="0070C0"/>
                </a:solidFill>
              </a:rPr>
              <a:t>G-m/A</a:t>
            </a:r>
            <a:endParaRPr lang="en-US" sz="1200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76764" y="2286000"/>
            <a:ext cx="24432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after </a:t>
            </a:r>
            <a:r>
              <a:rPr lang="en-US" sz="1200" b="1" dirty="0" smtClean="0">
                <a:solidFill>
                  <a:srgbClr val="0070C0"/>
                </a:solidFill>
              </a:rPr>
              <a:t>degauss</a:t>
            </a:r>
          </a:p>
          <a:p>
            <a:pPr algn="ctr"/>
            <a:r>
              <a:rPr lang="en-US" sz="1200" dirty="0" err="1" smtClean="0">
                <a:solidFill>
                  <a:srgbClr val="0070C0"/>
                </a:solidFill>
              </a:rPr>
              <a:t>I</a:t>
            </a:r>
            <a:r>
              <a:rPr lang="en-US" sz="1200" baseline="-25000" dirty="0" err="1" smtClean="0">
                <a:solidFill>
                  <a:srgbClr val="0070C0"/>
                </a:solidFill>
              </a:rPr>
              <a:t>main</a:t>
            </a:r>
            <a:r>
              <a:rPr lang="en-US" sz="1200" dirty="0" smtClean="0">
                <a:solidFill>
                  <a:srgbClr val="0070C0"/>
                </a:solidFill>
              </a:rPr>
              <a:t> = 0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slope @ </a:t>
            </a:r>
            <a:r>
              <a:rPr lang="en-US" sz="1200" dirty="0" err="1" smtClean="0">
                <a:solidFill>
                  <a:srgbClr val="0070C0"/>
                </a:solidFill>
              </a:rPr>
              <a:t>I</a:t>
            </a:r>
            <a:r>
              <a:rPr lang="en-US" sz="1200" baseline="-25000" dirty="0" err="1" smtClean="0">
                <a:solidFill>
                  <a:srgbClr val="0070C0"/>
                </a:solidFill>
              </a:rPr>
              <a:t>trim</a:t>
            </a:r>
            <a:r>
              <a:rPr lang="en-US" sz="1200" dirty="0" smtClean="0">
                <a:solidFill>
                  <a:srgbClr val="0070C0"/>
                </a:solidFill>
              </a:rPr>
              <a:t> = 0 : </a:t>
            </a:r>
            <a:r>
              <a:rPr lang="en-US" sz="1200" dirty="0" smtClean="0">
                <a:solidFill>
                  <a:srgbClr val="0070C0"/>
                </a:solidFill>
              </a:rPr>
              <a:t>+3.8444 </a:t>
            </a:r>
            <a:r>
              <a:rPr lang="en-US" sz="1200" dirty="0" smtClean="0">
                <a:solidFill>
                  <a:srgbClr val="0070C0"/>
                </a:solidFill>
              </a:rPr>
              <a:t>G-m/A</a:t>
            </a:r>
            <a:endParaRPr lang="en-US" sz="12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wiredat.ru5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87271" y="339135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wiredat.ru3</a:t>
            </a:r>
            <a:endParaRPr 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1212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70834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BCXXL4_Trim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378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1600" dirty="0" smtClean="0"/>
              <a:t>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37.8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40.018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[-6,6]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[-0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 1499,+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 1499]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02725" y="2435423"/>
            <a:ext cx="1560043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0 </a:t>
            </a:r>
            <a:r>
              <a:rPr lang="en-US" sz="1000" dirty="0" smtClean="0">
                <a:solidFill>
                  <a:srgbClr val="FF0000"/>
                </a:solidFill>
              </a:rPr>
              <a:t>(after STDZ)</a:t>
            </a:r>
            <a:endParaRPr lang="en-US" sz="10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wiredat.ru3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70674" y="2435423"/>
            <a:ext cx="737702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80428" y="1625597"/>
            <a:ext cx="278864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ramp type = COSINE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ramp rate = 2 A/s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settle time = 5 s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remnant BL = </a:t>
            </a:r>
            <a:r>
              <a:rPr lang="en-US" sz="1200" dirty="0">
                <a:solidFill>
                  <a:srgbClr val="FF0000"/>
                </a:solidFill>
              </a:rPr>
              <a:t>+0.9103+/-  0.0288 </a:t>
            </a:r>
            <a:r>
              <a:rPr lang="en-US" sz="1200" dirty="0" smtClean="0">
                <a:solidFill>
                  <a:srgbClr val="FF0000"/>
                </a:solidFill>
              </a:rPr>
              <a:t>G-m</a:t>
            </a:r>
            <a:endParaRPr lang="en-US" sz="1200" dirty="0">
              <a:solidFill>
                <a:srgbClr val="FF0000"/>
              </a:solidFill>
            </a:endParaRP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degauss time </a:t>
            </a:r>
            <a:r>
              <a:rPr lang="en-US" sz="1200" dirty="0">
                <a:solidFill>
                  <a:srgbClr val="FF0000"/>
                </a:solidFill>
              </a:rPr>
              <a:t>=</a:t>
            </a:r>
            <a:r>
              <a:rPr lang="en-US" sz="1200" dirty="0" smtClean="0">
                <a:solidFill>
                  <a:srgbClr val="FF0000"/>
                </a:solidFill>
              </a:rPr>
              <a:t> 420 s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0" y="4724400"/>
            <a:ext cx="18229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remnant BL: </a:t>
            </a:r>
            <a:r>
              <a:rPr lang="en-US" sz="1200" dirty="0" smtClean="0">
                <a:solidFill>
                  <a:srgbClr val="0000FF"/>
                </a:solidFill>
              </a:rPr>
              <a:t>wiredat.ru4</a:t>
            </a:r>
            <a:endParaRPr 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76957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20088</TotalTime>
  <Words>89</Words>
  <Application>Microsoft Office PowerPoint</Application>
  <PresentationFormat>On-screen Show (4:3)</PresentationFormat>
  <Paragraphs>32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193</cp:revision>
  <dcterms:created xsi:type="dcterms:W3CDTF">2006-04-28T20:17:03Z</dcterms:created>
  <dcterms:modified xsi:type="dcterms:W3CDTF">2019-10-24T19:35:27Z</dcterms:modified>
</cp:coreProperties>
</file>