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3" r:id="rId4"/>
    <p:sldId id="261" r:id="rId5"/>
    <p:sldId id="264" r:id="rId6"/>
    <p:sldId id="26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07875" y="4918075"/>
            <a:ext cx="812825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0.433</a:t>
            </a:r>
            <a:r>
              <a:rPr lang="en-US" sz="1600" dirty="0" smtClean="0"/>
              <a:t>D14-C (1.575D14-C)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ASM-20171113-6552 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Red_Gap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CHG_11mm_9_5_19.pdf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28-Oct-2019 15:32:48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07-Nov-2019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60000" flipV="1">
            <a:off x="3278572" y="21309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15758" y="3609201"/>
            <a:ext cx="2779031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BL @ </a:t>
            </a:r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200" dirty="0" smtClean="0">
                <a:solidFill>
                  <a:srgbClr val="FF0000"/>
                </a:solidFill>
              </a:rPr>
              <a:t> = 0 (after </a:t>
            </a:r>
            <a:r>
              <a:rPr lang="en-US" sz="1200" dirty="0" err="1" smtClean="0">
                <a:solidFill>
                  <a:srgbClr val="FF0000"/>
                </a:solidFill>
              </a:rPr>
              <a:t>stdz</a:t>
            </a:r>
            <a:r>
              <a:rPr lang="en-US" sz="1200" dirty="0" smtClean="0">
                <a:solidFill>
                  <a:srgbClr val="FF0000"/>
                </a:solidFill>
              </a:rPr>
              <a:t>): -</a:t>
            </a:r>
            <a:r>
              <a:rPr lang="en-US" sz="1200" dirty="0" smtClean="0">
                <a:solidFill>
                  <a:srgbClr val="FF0000"/>
                </a:solidFill>
              </a:rPr>
              <a:t>19.41 </a:t>
            </a:r>
            <a:r>
              <a:rPr lang="en-US" sz="1200" dirty="0" smtClean="0">
                <a:solidFill>
                  <a:srgbClr val="FF0000"/>
                </a:solidFill>
              </a:rPr>
              <a:t>G-m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57469" y="2664023"/>
            <a:ext cx="2759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 component removed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0731" y="22860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0.041 [0.500]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0.198 [1.000] %</a:t>
            </a:r>
            <a:endParaRPr lang="pt-BR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61778"/>
              </p:ext>
            </p:extLst>
          </p:nvPr>
        </p:nvGraphicFramePr>
        <p:xfrm>
          <a:off x="1524000" y="4488926"/>
          <a:ext cx="6096000" cy="15544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36175928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 smtClean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0.0789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0.0781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9228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96940" y="4114800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</a:t>
            </a:r>
            <a:r>
              <a:rPr lang="en-US" dirty="0" smtClean="0"/>
              <a:t>1 </a:t>
            </a:r>
            <a:r>
              <a:rPr lang="en-US" dirty="0" smtClean="0"/>
              <a:t>cm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30213" y="6072782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hardat.ru8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6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5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+</a:t>
            </a:r>
            <a:r>
              <a:rPr lang="en-US" sz="1200" dirty="0" smtClean="0">
                <a:solidFill>
                  <a:srgbClr val="0070C0"/>
                </a:solidFill>
              </a:rPr>
              <a:t>4.1839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67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+</a:t>
            </a:r>
            <a:r>
              <a:rPr lang="en-US" sz="1200" dirty="0" smtClean="0">
                <a:solidFill>
                  <a:srgbClr val="0070C0"/>
                </a:solidFill>
              </a:rPr>
              <a:t>3.8174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7271" y="339135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1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70834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BCXXL1_Trim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378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37.8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40.012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[-0. 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1495,+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0. 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1495]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2725" y="2435423"/>
            <a:ext cx="156004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 </a:t>
            </a:r>
            <a:r>
              <a:rPr lang="en-US" sz="1000" dirty="0" smtClean="0">
                <a:solidFill>
                  <a:srgbClr val="FF0000"/>
                </a:solidFill>
              </a:rPr>
              <a:t>(after STDZ)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70674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80430" y="1625597"/>
            <a:ext cx="2788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5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+</a:t>
            </a:r>
            <a:r>
              <a:rPr lang="en-US" sz="1200" dirty="0" smtClean="0">
                <a:solidFill>
                  <a:srgbClr val="FF0000"/>
                </a:solidFill>
              </a:rPr>
              <a:t>0.7832+/-  0.0310 G-m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</a:t>
            </a:r>
            <a:r>
              <a:rPr lang="en-US" sz="1200" dirty="0">
                <a:solidFill>
                  <a:srgbClr val="FF0000"/>
                </a:solidFill>
              </a:rPr>
              <a:t>=</a:t>
            </a:r>
            <a:r>
              <a:rPr lang="en-US" sz="1200" dirty="0" smtClean="0">
                <a:solidFill>
                  <a:srgbClr val="FF0000"/>
                </a:solidFill>
              </a:rPr>
              <a:t> 420 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4724400"/>
            <a:ext cx="1822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remnant BL: wiredat.ru4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38800" y="1676400"/>
            <a:ext cx="1063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bhvszdat.ru6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999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20190</TotalTime>
  <Words>145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200</cp:revision>
  <dcterms:created xsi:type="dcterms:W3CDTF">2006-04-28T20:17:03Z</dcterms:created>
  <dcterms:modified xsi:type="dcterms:W3CDTF">2019-11-07T19:52:25Z</dcterms:modified>
</cp:coreProperties>
</file>