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4549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09-Feb-2018 11:27:47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13-Feb-2018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BCXDLU1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>
            <a:off x="3870155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BCXDLU1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0.5834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[-5.1425,+5.1425]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95600" y="5334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5334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18160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018160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37039" y="1219200"/>
            <a:ext cx="4869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BCXDLU1: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19742</TotalTime>
  <Words>24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170</cp:revision>
  <dcterms:created xsi:type="dcterms:W3CDTF">2006-04-28T20:17:03Z</dcterms:created>
  <dcterms:modified xsi:type="dcterms:W3CDTF">2018-02-26T16:23:07Z</dcterms:modified>
</cp:coreProperties>
</file>