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3366FF"/>
    <a:srgbClr val="0066CC"/>
    <a:srgbClr val="3333CC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16-Apr-2018 14:17:11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18-Apr-2018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6680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313116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71503" y="376535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BCX32B2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444274"/>
              </p:ext>
            </p:extLst>
          </p:nvPr>
        </p:nvGraphicFramePr>
        <p:xfrm>
          <a:off x="1524000" y="5135880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0.3213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4761754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6800"/>
            <a:ext cx="4572000" cy="34312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130213" y="6248400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</a:t>
            </a:r>
            <a:r>
              <a:rPr lang="en-US" sz="1200" dirty="0" smtClean="0">
                <a:solidFill>
                  <a:srgbClr val="0000FF"/>
                </a:solidFill>
              </a:rPr>
              <a:t>ardat.ru3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20041</TotalTime>
  <Words>37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2018-04-18T19:50:56Z</dcterms:modified>
</cp:coreProperties>
</file>