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4546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02-May-2018 15:56:51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04-May-2018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BCXDLD3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H="1">
            <a:off x="2215574" y="3055821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8157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BCXDLD3 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0.5793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0.5863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5.1788,+5.1788]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6260" y="2587823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83383" y="25878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37039" y="1219200"/>
            <a:ext cx="4869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BCXDLD3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19775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2018-05-04T14:22:21Z</dcterms:modified>
</cp:coreProperties>
</file>