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02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191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1772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4545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14-Feb-2018 16:28:55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15-Feb-2018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BCXDLU2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H="1">
            <a:off x="2444174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066800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313116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66800"/>
            <a:ext cx="4572000" cy="34312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7039" y="376535"/>
            <a:ext cx="4869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BCXDLU2: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</a:t>
            </a:r>
            <a:r>
              <a:rPr lang="en-US" sz="2400" dirty="0" smtClean="0"/>
              <a:t>250 </a:t>
            </a:r>
            <a:r>
              <a:rPr lang="en-US" sz="2400" dirty="0" smtClean="0"/>
              <a:t>A</a:t>
            </a:r>
            <a:endParaRPr lang="en-US" sz="2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231718"/>
              </p:ext>
            </p:extLst>
          </p:nvPr>
        </p:nvGraphicFramePr>
        <p:xfrm>
          <a:off x="1524000" y="5135880"/>
          <a:ext cx="6096000" cy="111252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63945884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515018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65378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r>
                        <a:rPr lang="en-US" baseline="-25000" dirty="0" err="1" smtClean="0"/>
                        <a:t>main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11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250.11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0.0333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0.2620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815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tolerance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8654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96940" y="4761754"/>
            <a:ext cx="3950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Harmonic content vs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main</a:t>
            </a:r>
            <a:r>
              <a:rPr lang="en-US" dirty="0" smtClean="0"/>
              <a:t> @ </a:t>
            </a:r>
            <a:r>
              <a:rPr lang="en-US" i="1" dirty="0" smtClean="0"/>
              <a:t>r</a:t>
            </a:r>
            <a:r>
              <a:rPr lang="en-US" dirty="0" smtClean="0"/>
              <a:t> = 2 cm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19784</TotalTime>
  <Words>36</Words>
  <Application>Microsoft Office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174</cp:revision>
  <dcterms:created xsi:type="dcterms:W3CDTF">2006-04-28T20:17:03Z</dcterms:created>
  <dcterms:modified xsi:type="dcterms:W3CDTF">2018-02-26T16:17:08Z</dcterms:modified>
</cp:coreProperties>
</file>