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28-Jun-2018 16:06:18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4441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6680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313116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74095" y="376535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BCX362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196617"/>
              </p:ext>
            </p:extLst>
          </p:nvPr>
        </p:nvGraphicFramePr>
        <p:xfrm>
          <a:off x="1524000" y="5135880"/>
          <a:ext cx="6096000" cy="1112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0.2811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6940" y="4761754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30213" y="6248400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h</a:t>
            </a:r>
            <a:r>
              <a:rPr lang="en-US" sz="1200" dirty="0" smtClean="0">
                <a:solidFill>
                  <a:srgbClr val="0000FF"/>
                </a:solidFill>
              </a:rPr>
              <a:t>ardat.ru3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19819</TotalTime>
  <Words>37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2018-07-03T15:50:10Z</dcterms:modified>
</cp:coreProperties>
</file>