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33FF"/>
    <a:srgbClr val="3366FF"/>
    <a:srgbClr val="0066CC"/>
    <a:srgbClr val="3333CC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75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146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1772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4543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27-Jul-2018 15:37:27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03-Aug-2018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BCX322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80000" flipH="1">
            <a:off x="2444174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326" y="151918"/>
            <a:ext cx="3196674" cy="239793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7326" y="2568710"/>
            <a:ext cx="3196674" cy="239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00165"/>
              </p:ext>
            </p:extLst>
          </p:nvPr>
        </p:nvGraphicFramePr>
        <p:xfrm>
          <a:off x="1524000" y="3041126"/>
          <a:ext cx="6096000" cy="111252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63945884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5150183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65378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</a:t>
                      </a:r>
                      <a:r>
                        <a:rPr lang="en-US" baseline="-25000" dirty="0" err="1" smtClean="0"/>
                        <a:t>main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511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250.08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0.0339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0.2609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815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tolerance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78654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596940" y="2667000"/>
            <a:ext cx="3950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Harmonic content vs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main</a:t>
            </a:r>
            <a:r>
              <a:rPr lang="en-US" dirty="0" smtClean="0"/>
              <a:t> @ </a:t>
            </a:r>
            <a:r>
              <a:rPr lang="en-US" i="1" dirty="0" smtClean="0"/>
              <a:t>r</a:t>
            </a:r>
            <a:r>
              <a:rPr lang="en-US" dirty="0" smtClean="0"/>
              <a:t> = 2 cm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30213" y="4153646"/>
            <a:ext cx="8835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h</a:t>
            </a:r>
            <a:r>
              <a:rPr lang="en-US" sz="1200" dirty="0" smtClean="0">
                <a:solidFill>
                  <a:srgbClr val="0000FF"/>
                </a:solidFill>
              </a:rPr>
              <a:t>ardat.ru3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20078</TotalTime>
  <Words>24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180</cp:revision>
  <dcterms:created xsi:type="dcterms:W3CDTF">2006-04-28T20:17:03Z</dcterms:created>
  <dcterms:modified xsi:type="dcterms:W3CDTF">2018-08-03T17:04:20Z</dcterms:modified>
</cp:coreProperties>
</file>