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12" autoAdjust="0"/>
    <p:restoredTop sz="94343" autoAdjust="0"/>
  </p:normalViewPr>
  <p:slideViewPr>
    <p:cSldViewPr>
      <p:cViewPr varScale="1">
        <p:scale>
          <a:sx n="65" d="100"/>
          <a:sy n="65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4541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31-Jul-2018 14:07:29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03-Aug-2018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BCX321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>
            <a:off x="3870155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52400"/>
            <a:ext cx="3196674" cy="23979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7326" y="2569192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8382"/>
            <a:ext cx="4572000" cy="34296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6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618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BCX321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0.5782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5.1883,+5.1883]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5579" y="533400"/>
            <a:ext cx="12071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</a:t>
            </a:r>
            <a:r>
              <a:rPr lang="en-US" sz="1400" dirty="0" smtClean="0">
                <a:solidFill>
                  <a:srgbClr val="FF0000"/>
                </a:solidFill>
              </a:rPr>
              <a:t>0</a:t>
            </a:r>
          </a:p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 &lt; 200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641122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21563</TotalTime>
  <Words>15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191</cp:revision>
  <dcterms:created xsi:type="dcterms:W3CDTF">2006-04-28T20:17:03Z</dcterms:created>
  <dcterms:modified xsi:type="dcterms:W3CDTF">2018-08-04T18:50:26Z</dcterms:modified>
</cp:coreProperties>
</file>