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19-Apr-2018 11:12:24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23-Apr-2018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BCX32B3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6871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6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618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82215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BCX32B3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0.5809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[-5.1644,+5. 5.1644]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3622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23622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8382"/>
            <a:ext cx="4572000" cy="3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1526"/>
            <a:ext cx="4572000" cy="3429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71503" y="1219200"/>
            <a:ext cx="4800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BCX32B3: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144"/>
            <a:ext cx="4572000" cy="3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19993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181</cp:revision>
  <dcterms:created xsi:type="dcterms:W3CDTF">2006-04-28T20:17:03Z</dcterms:created>
  <dcterms:modified xsi:type="dcterms:W3CDTF">2018-04-24T00:09:01Z</dcterms:modified>
</cp:coreProperties>
</file>