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4538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17-Jul-2018 11:52:17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04-Sep-2018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BCX354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>
            <a:off x="3870155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BCX354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82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0.5800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[-3,+3]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[-5.1727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5.1727]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772400" y="454223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19400" y="391180"/>
            <a:ext cx="1157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</a:t>
            </a:r>
            <a:r>
              <a:rPr lang="en-US" sz="1400" dirty="0" smtClean="0">
                <a:solidFill>
                  <a:srgbClr val="FF0000"/>
                </a:solidFill>
              </a:rPr>
              <a:t>0</a:t>
            </a:r>
          </a:p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&lt; 200 A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17189" y="533400"/>
            <a:ext cx="2852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linear correlation removed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784874" y="575854"/>
            <a:ext cx="1157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</a:t>
            </a:r>
            <a:r>
              <a:rPr lang="en-US" sz="1400" dirty="0" smtClean="0">
                <a:solidFill>
                  <a:srgbClr val="FF0000"/>
                </a:solidFill>
              </a:rPr>
              <a:t>250 A</a:t>
            </a:r>
            <a:endParaRPr lang="en-US" sz="1400" dirty="0">
              <a:solidFill>
                <a:srgbClr val="FF0000"/>
              </a:solidFill>
            </a:endParaRPr>
          </a:p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= 0</a:t>
            </a:r>
            <a:endParaRPr lang="en-US" sz="1400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796526" y="4016190"/>
            <a:ext cx="1157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</a:t>
            </a:r>
            <a:r>
              <a:rPr lang="en-US" sz="1400" dirty="0" smtClean="0">
                <a:solidFill>
                  <a:srgbClr val="FF0000"/>
                </a:solidFill>
              </a:rPr>
              <a:t>250 A</a:t>
            </a:r>
            <a:endParaRPr lang="en-US" sz="1400" dirty="0">
              <a:solidFill>
                <a:srgbClr val="FF0000"/>
              </a:solidFill>
            </a:endParaRPr>
          </a:p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= </a:t>
            </a:r>
            <a:r>
              <a:rPr lang="en-US" sz="1400" dirty="0" smtClean="0">
                <a:solidFill>
                  <a:srgbClr val="FF0000"/>
                </a:solidFill>
              </a:rPr>
              <a:t>3</a:t>
            </a:r>
            <a:endParaRPr lang="en-US" sz="1400" dirty="0">
              <a:solidFill>
                <a:srgbClr val="FF0000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426719"/>
            <a:ext cx="4572000" cy="343128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507916" y="3974962"/>
            <a:ext cx="2852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linear correlation removed</a:t>
            </a:r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34290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683976"/>
            <a:ext cx="7315200" cy="5490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6325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20088</TotalTime>
  <Words>35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190</cp:revision>
  <dcterms:created xsi:type="dcterms:W3CDTF">2006-04-28T20:17:03Z</dcterms:created>
  <dcterms:modified xsi:type="dcterms:W3CDTF">2018-09-04T19:26:06Z</dcterms:modified>
</cp:coreProperties>
</file>