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33FF"/>
    <a:srgbClr val="3366FF"/>
    <a:srgbClr val="0066CC"/>
    <a:srgbClr val="3333CC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63140" y="4918075"/>
            <a:ext cx="501772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0.788</a:t>
            </a:r>
            <a:r>
              <a:rPr lang="en-US" sz="1600" dirty="0" smtClean="0"/>
              <a:t>D11.5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SA-237-005-02-R2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4535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23-Aug-2018 11:33:24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24-Aug-2018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BCX31B2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80000" flipH="1">
            <a:off x="2444174" y="287316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4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066800"/>
            <a:ext cx="4572000" cy="343128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66800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895494" y="3131166"/>
            <a:ext cx="2095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linear correlation</a:t>
            </a:r>
            <a:endParaRPr lang="en-US" dirty="0" smtClean="0"/>
          </a:p>
          <a:p>
            <a:pPr algn="ctr"/>
            <a:r>
              <a:rPr lang="en-US" dirty="0" smtClean="0"/>
              <a:t>artificially </a:t>
            </a:r>
            <a:r>
              <a:rPr lang="en-US" dirty="0" smtClean="0"/>
              <a:t>removed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71503" y="376535"/>
            <a:ext cx="4800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BCX31B2</a:t>
            </a:r>
            <a:r>
              <a:rPr lang="en-US" sz="2400" dirty="0" smtClean="0"/>
              <a:t>: </a:t>
            </a:r>
            <a:r>
              <a:rPr lang="el-GR" sz="2400" dirty="0" smtClean="0"/>
              <a:t>Δ</a:t>
            </a:r>
            <a:r>
              <a:rPr lang="en-US" sz="2400" dirty="0" smtClean="0"/>
              <a:t>BL/BL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vs X @ 250 A</a:t>
            </a:r>
            <a:endParaRPr lang="en-US" sz="24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0192223"/>
              </p:ext>
            </p:extLst>
          </p:nvPr>
        </p:nvGraphicFramePr>
        <p:xfrm>
          <a:off x="1524000" y="5135880"/>
          <a:ext cx="6096000" cy="111252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63945884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25150183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665378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I</a:t>
                      </a:r>
                      <a:r>
                        <a:rPr lang="en-US" baseline="-25000" dirty="0" err="1" smtClean="0"/>
                        <a:t>main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dirty="0" smtClean="0"/>
                        <a:t>/b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baseline="0" dirty="0" smtClean="0"/>
                        <a:t> %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/b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baseline="0" dirty="0" smtClean="0"/>
                        <a:t> %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5117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250.06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0.0144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0.2643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815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tolerance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786540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596940" y="4761754"/>
            <a:ext cx="3950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Harmonic content vs </a:t>
            </a:r>
            <a:r>
              <a:rPr lang="en-US" dirty="0" err="1" smtClean="0"/>
              <a:t>I</a:t>
            </a:r>
            <a:r>
              <a:rPr lang="en-US" baseline="-25000" dirty="0" err="1" smtClean="0"/>
              <a:t>main</a:t>
            </a:r>
            <a:r>
              <a:rPr lang="en-US" dirty="0" smtClean="0"/>
              <a:t> @ </a:t>
            </a:r>
            <a:r>
              <a:rPr lang="en-US" i="1" dirty="0" smtClean="0"/>
              <a:t>r</a:t>
            </a:r>
            <a:r>
              <a:rPr lang="en-US" dirty="0" smtClean="0"/>
              <a:t> = 2 cm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130213" y="6248400"/>
            <a:ext cx="8835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h</a:t>
            </a:r>
            <a:r>
              <a:rPr lang="en-US" sz="1200" dirty="0" smtClean="0">
                <a:solidFill>
                  <a:srgbClr val="0000FF"/>
                </a:solidFill>
              </a:rPr>
              <a:t>ardat.ru3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1679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20075</TotalTime>
  <Words>37</Words>
  <Application>Microsoft Office PowerPoint</Application>
  <PresentationFormat>On-screen Show (4:3)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Default Design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182</cp:revision>
  <dcterms:created xsi:type="dcterms:W3CDTF">2006-04-28T20:17:03Z</dcterms:created>
  <dcterms:modified xsi:type="dcterms:W3CDTF">2018-08-24T18:06:41Z</dcterms:modified>
</cp:coreProperties>
</file>