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498553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/>
              <a:t>0.788</a:t>
            </a:r>
            <a:r>
              <a:rPr lang="en-US" sz="1600" dirty="0" smtClean="0"/>
              <a:t>D11.5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SA-237-005-02-R2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4533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05-Jul-2018 15:22:51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10-Jul-2018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>
            <a:off x="3870155" y="2873163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38752"/>
            <a:ext cx="3196674" cy="23979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7326" y="2555544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8382"/>
            <a:ext cx="4572000" cy="3429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6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618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BCX364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82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0.5854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0.5807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[-3,+3]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5.1661,+5.1661]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533400"/>
            <a:ext cx="737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22723" y="5334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021526"/>
            <a:ext cx="4572000" cy="342961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671074" y="4082526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quadrupole component</a:t>
            </a:r>
          </a:p>
          <a:p>
            <a:pPr algn="ctr"/>
            <a:r>
              <a:rPr lang="en-US" dirty="0" smtClean="0"/>
              <a:t>artificially removed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74095" y="1219200"/>
            <a:ext cx="4595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BCX364: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250 A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16456"/>
            <a:ext cx="4572000" cy="3429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8105" y="1430718"/>
            <a:ext cx="5327790" cy="399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92614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20046</TotalTime>
  <Words>24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186</cp:revision>
  <dcterms:created xsi:type="dcterms:W3CDTF">2006-04-28T20:17:03Z</dcterms:created>
  <dcterms:modified xsi:type="dcterms:W3CDTF">2018-07-10T17:52:39Z</dcterms:modified>
</cp:coreProperties>
</file>