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04-May-2018 14:22:21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14-May-2018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313116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7039" y="376535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BCXDLD2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243012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0.2577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213" y="6248400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</a:t>
            </a:r>
            <a:r>
              <a:rPr lang="en-US" sz="1200" dirty="0" smtClean="0">
                <a:solidFill>
                  <a:srgbClr val="0000FF"/>
                </a:solidFill>
              </a:rPr>
              <a:t>ardat.ru3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19807</TotalTime>
  <Words>37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2018-05-14T20:57:46Z</dcterms:modified>
</cp:coreProperties>
</file>