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90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30-Aug-2018 17:24:17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02-Sep-2018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BCX31B4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6871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34296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29618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62793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BCX31B4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0.5936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[-5.0534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5.0534]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5579" y="5334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&lt; </a:t>
            </a:r>
            <a:r>
              <a:rPr lang="en-US" sz="1400" dirty="0" smtClean="0">
                <a:solidFill>
                  <a:srgbClr val="FF0000"/>
                </a:solidFill>
              </a:rPr>
              <a:t>180 </a:t>
            </a:r>
            <a:r>
              <a:rPr lang="en-US" sz="1400" dirty="0" smtClean="0">
                <a:solidFill>
                  <a:srgbClr val="FF0000"/>
                </a:solidFill>
              </a:rPr>
              <a:t>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8382"/>
            <a:ext cx="4572000" cy="3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1526"/>
            <a:ext cx="4572000" cy="3429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17188" y="4189020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linear correlation </a:t>
            </a:r>
            <a:r>
              <a:rPr lang="en-US" dirty="0" smtClean="0"/>
              <a:t>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71503" y="1219200"/>
            <a:ext cx="4800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BCX31B4: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15838"/>
            <a:ext cx="4572000" cy="3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685306"/>
            <a:ext cx="7315200" cy="5487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6883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20121</TotalTime>
  <Words>27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188</cp:revision>
  <dcterms:created xsi:type="dcterms:W3CDTF">2006-04-28T20:17:03Z</dcterms:created>
  <dcterms:modified xsi:type="dcterms:W3CDTF">2018-09-02T21:07:43Z</dcterms:modified>
</cp:coreProperties>
</file>