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4528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13-Jul-2018 14:46:04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BCX353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2510662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BCX353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0.5828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5.1474,+5.1474]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2511623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2511623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74095" y="1219200"/>
            <a:ext cx="4595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BCX353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2845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20098</TotalTime>
  <Words>24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188</cp:revision>
  <dcterms:created xsi:type="dcterms:W3CDTF">2006-04-28T20:17:03Z</dcterms:created>
  <dcterms:modified xsi:type="dcterms:W3CDTF">2018-07-17T14:43:06Z</dcterms:modified>
</cp:coreProperties>
</file>